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 snapVertSplitter="1" vertBarState="minimized" horzBarState="maximized">
    <p:restoredLeft sz="34588" autoAdjust="0"/>
    <p:restoredTop sz="86353" autoAdjust="0"/>
  </p:normalViewPr>
  <p:slideViewPr>
    <p:cSldViewPr>
      <p:cViewPr varScale="1">
        <p:scale>
          <a:sx n="114" d="100"/>
          <a:sy n="114" d="100"/>
        </p:scale>
        <p:origin x="-156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6" d="100"/>
          <a:sy n="86" d="100"/>
        </p:scale>
        <p:origin x="-3126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D36BAC-C3B2-4189-8449-F3AFCAB1766B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3E5D61-25D8-44B4-B5EC-254006D0D90E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xmlns="" val="3556490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1</a:t>
            </a:fld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10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11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12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de-CH" b="1" dirty="0" smtClean="0"/>
              <a:t>Tauchen</a:t>
            </a:r>
          </a:p>
          <a:p>
            <a:r>
              <a:rPr lang="de-CH" b="1" dirty="0" smtClean="0"/>
              <a:t>	Seite1</a:t>
            </a:r>
          </a:p>
          <a:p>
            <a:pPr lvl="0"/>
            <a:r>
              <a:rPr lang="de-CH" dirty="0" smtClean="0"/>
              <a:t>Willkommen zu Vortrag übers Tauche.</a:t>
            </a:r>
          </a:p>
          <a:p>
            <a:r>
              <a:rPr lang="de-CH" dirty="0" smtClean="0"/>
              <a:t> </a:t>
            </a:r>
          </a:p>
          <a:p>
            <a:r>
              <a:rPr lang="de-CH" dirty="0" smtClean="0"/>
              <a:t>Seite 2</a:t>
            </a:r>
          </a:p>
          <a:p>
            <a:pPr lvl="0"/>
            <a:r>
              <a:rPr lang="de-CH" dirty="0" smtClean="0"/>
              <a:t>Ablauf beschreiben: Ausrüstung, Fischarten, Sehenswürdigkeiten,  Ausbildung ,                 Tauch unternehmen, Gefahren beim Tauchen, Tauchroboter / U-Boot</a:t>
            </a:r>
          </a:p>
          <a:p>
            <a:r>
              <a:rPr lang="de-CH" dirty="0" smtClean="0"/>
              <a:t>Seite 3</a:t>
            </a:r>
          </a:p>
          <a:p>
            <a:pPr lvl="0"/>
            <a:r>
              <a:rPr lang="de-CH" dirty="0" smtClean="0"/>
              <a:t>Zur Ausrüstung:</a:t>
            </a:r>
          </a:p>
          <a:p>
            <a:pPr lvl="0"/>
            <a:r>
              <a:rPr lang="de-CH" dirty="0" smtClean="0"/>
              <a:t>Schnorchel und Maske – zeigen</a:t>
            </a:r>
          </a:p>
          <a:p>
            <a:pPr lvl="0"/>
            <a:r>
              <a:rPr lang="de-CH" dirty="0" smtClean="0"/>
              <a:t>Flossen zeigen – zeigen</a:t>
            </a:r>
          </a:p>
          <a:p>
            <a:pPr lvl="0"/>
            <a:r>
              <a:rPr lang="de-CH" dirty="0" smtClean="0"/>
              <a:t>Anzug und Jaget – zeigen</a:t>
            </a:r>
          </a:p>
          <a:p>
            <a:pPr lvl="0"/>
            <a:r>
              <a:rPr lang="de-CH" dirty="0" err="1" smtClean="0"/>
              <a:t>Infiltrator</a:t>
            </a:r>
            <a:r>
              <a:rPr lang="de-CH" dirty="0" smtClean="0"/>
              <a:t> und </a:t>
            </a:r>
            <a:r>
              <a:rPr lang="de-CH" dirty="0" err="1" smtClean="0"/>
              <a:t>Octopuss</a:t>
            </a:r>
            <a:endParaRPr lang="de-CH" dirty="0" smtClean="0"/>
          </a:p>
          <a:p>
            <a:pPr lvl="0"/>
            <a:r>
              <a:rPr lang="de-CH" dirty="0" smtClean="0"/>
              <a:t>Pressluftflache hervorholen,  Freiwilliger vor,  öffnen,  Druck vorzeigen..</a:t>
            </a:r>
          </a:p>
          <a:p>
            <a:pPr lvl="0"/>
            <a:r>
              <a:rPr lang="de-CH" dirty="0" err="1" smtClean="0"/>
              <a:t>Infiltratot</a:t>
            </a:r>
            <a:r>
              <a:rPr lang="de-CH" dirty="0" smtClean="0"/>
              <a:t> aufschrauben, an jaget anmachen, einige </a:t>
            </a:r>
            <a:r>
              <a:rPr lang="de-CH" dirty="0" err="1" smtClean="0"/>
              <a:t>athemzüge</a:t>
            </a:r>
            <a:r>
              <a:rPr lang="de-CH" dirty="0" smtClean="0"/>
              <a:t> vorzeigen</a:t>
            </a:r>
          </a:p>
          <a:p>
            <a:pPr lvl="0"/>
            <a:r>
              <a:rPr lang="de-CH" dirty="0" smtClean="0"/>
              <a:t>Tauchcomputer</a:t>
            </a:r>
          </a:p>
          <a:p>
            <a:r>
              <a:rPr lang="de-CH" dirty="0" smtClean="0"/>
              <a:t>Seite 4</a:t>
            </a:r>
          </a:p>
          <a:p>
            <a:pPr lvl="0"/>
            <a:r>
              <a:rPr lang="de-CH" dirty="0" smtClean="0"/>
              <a:t>Spezielle Tauchgegenstände, nicht üblich</a:t>
            </a:r>
          </a:p>
          <a:p>
            <a:pPr lvl="0"/>
            <a:r>
              <a:rPr lang="de-CH" dirty="0" smtClean="0"/>
              <a:t>Messer, für proben arbeiten suchen</a:t>
            </a:r>
          </a:p>
          <a:p>
            <a:pPr lvl="0"/>
            <a:r>
              <a:rPr lang="de-CH" dirty="0" smtClean="0"/>
              <a:t>Taucherlampe, für nachts und suche</a:t>
            </a:r>
          </a:p>
          <a:p>
            <a:pPr lvl="0"/>
            <a:r>
              <a:rPr lang="de-CH" dirty="0" err="1" smtClean="0"/>
              <a:t>Nitrox</a:t>
            </a:r>
            <a:r>
              <a:rPr lang="de-CH" dirty="0" smtClean="0"/>
              <a:t>, 32% o</a:t>
            </a:r>
            <a:r>
              <a:rPr lang="de-CH" baseline="-25000" dirty="0" smtClean="0"/>
              <a:t>2 </a:t>
            </a:r>
            <a:r>
              <a:rPr lang="de-CH" dirty="0" smtClean="0"/>
              <a:t>weniger </a:t>
            </a:r>
            <a:r>
              <a:rPr lang="de-CH" dirty="0" err="1" smtClean="0"/>
              <a:t>kopfschmerzen</a:t>
            </a:r>
            <a:r>
              <a:rPr lang="de-CH" dirty="0" smtClean="0"/>
              <a:t> </a:t>
            </a:r>
          </a:p>
          <a:p>
            <a:pPr lvl="0"/>
            <a:r>
              <a:rPr lang="de-CH" dirty="0" err="1" smtClean="0"/>
              <a:t>Fakel</a:t>
            </a:r>
            <a:r>
              <a:rPr lang="de-CH" dirty="0" smtClean="0"/>
              <a:t>, </a:t>
            </a:r>
            <a:r>
              <a:rPr lang="de-CH" dirty="0" err="1" smtClean="0"/>
              <a:t>magnesium</a:t>
            </a:r>
            <a:r>
              <a:rPr lang="de-CH" dirty="0" smtClean="0"/>
              <a:t> </a:t>
            </a:r>
            <a:r>
              <a:rPr lang="de-CH" dirty="0" err="1" smtClean="0"/>
              <a:t>beleuchtung</a:t>
            </a:r>
            <a:endParaRPr lang="de-CH" dirty="0" smtClean="0"/>
          </a:p>
          <a:p>
            <a:r>
              <a:rPr lang="de-CH" dirty="0" smtClean="0"/>
              <a:t>Seite 5</a:t>
            </a:r>
          </a:p>
          <a:p>
            <a:pPr lvl="0"/>
            <a:r>
              <a:rPr lang="de-CH" dirty="0" smtClean="0"/>
              <a:t>Schöne Fischarten </a:t>
            </a:r>
          </a:p>
          <a:p>
            <a:pPr lvl="0"/>
            <a:r>
              <a:rPr lang="de-CH" dirty="0" err="1" smtClean="0"/>
              <a:t>Octopuss</a:t>
            </a:r>
            <a:r>
              <a:rPr lang="de-CH" dirty="0" smtClean="0"/>
              <a:t> </a:t>
            </a:r>
          </a:p>
          <a:p>
            <a:pPr lvl="0"/>
            <a:r>
              <a:rPr lang="de-CH" dirty="0" err="1" smtClean="0"/>
              <a:t>Feuerfiss</a:t>
            </a:r>
            <a:endParaRPr lang="de-CH" dirty="0" smtClean="0"/>
          </a:p>
          <a:p>
            <a:pPr lvl="0"/>
            <a:r>
              <a:rPr lang="de-CH" dirty="0" smtClean="0"/>
              <a:t>Napoleon fisch</a:t>
            </a:r>
          </a:p>
          <a:p>
            <a:pPr lvl="0"/>
            <a:r>
              <a:rPr lang="de-CH" dirty="0" err="1" smtClean="0"/>
              <a:t>Mürenen</a:t>
            </a:r>
            <a:endParaRPr lang="de-CH" dirty="0" smtClean="0"/>
          </a:p>
          <a:p>
            <a:r>
              <a:rPr lang="de-CH" dirty="0" smtClean="0"/>
              <a:t>Seite 6</a:t>
            </a:r>
          </a:p>
          <a:p>
            <a:pPr lvl="0"/>
            <a:r>
              <a:rPr lang="de-CH" dirty="0" err="1" smtClean="0"/>
              <a:t>Blaupukt</a:t>
            </a:r>
            <a:r>
              <a:rPr lang="de-CH" dirty="0" smtClean="0"/>
              <a:t> rochen</a:t>
            </a:r>
          </a:p>
          <a:p>
            <a:pPr lvl="0"/>
            <a:r>
              <a:rPr lang="de-CH" dirty="0" err="1" smtClean="0"/>
              <a:t>Mantarochen</a:t>
            </a:r>
            <a:r>
              <a:rPr lang="de-CH" dirty="0" smtClean="0"/>
              <a:t> </a:t>
            </a:r>
          </a:p>
          <a:p>
            <a:pPr lvl="0"/>
            <a:r>
              <a:rPr lang="de-CH" dirty="0" err="1" smtClean="0"/>
              <a:t>Seeschildkrüte</a:t>
            </a:r>
            <a:endParaRPr lang="de-CH" dirty="0" smtClean="0"/>
          </a:p>
          <a:p>
            <a:pPr lvl="0"/>
            <a:r>
              <a:rPr lang="de-CH" dirty="0" smtClean="0"/>
              <a:t>Wahl Hai - ungefährlich</a:t>
            </a:r>
          </a:p>
          <a:p>
            <a:pPr lvl="0"/>
            <a:r>
              <a:rPr lang="de-CH" dirty="0" err="1" smtClean="0"/>
              <a:t>Grosser</a:t>
            </a:r>
            <a:r>
              <a:rPr lang="de-CH" dirty="0" smtClean="0"/>
              <a:t> </a:t>
            </a:r>
            <a:r>
              <a:rPr lang="de-CH" dirty="0" err="1" smtClean="0"/>
              <a:t>kugelfisch</a:t>
            </a:r>
            <a:r>
              <a:rPr lang="de-CH" dirty="0" smtClean="0"/>
              <a:t>-aufblasen  giftig</a:t>
            </a:r>
          </a:p>
          <a:p>
            <a:pPr lvl="0"/>
            <a:r>
              <a:rPr lang="de-CH" dirty="0" smtClean="0"/>
              <a:t>Qualle </a:t>
            </a:r>
            <a:r>
              <a:rPr lang="de-CH" dirty="0" err="1" smtClean="0"/>
              <a:t>nesseln</a:t>
            </a:r>
            <a:r>
              <a:rPr lang="de-CH" dirty="0" smtClean="0"/>
              <a:t> </a:t>
            </a:r>
            <a:r>
              <a:rPr lang="de-CH" dirty="0" err="1" smtClean="0"/>
              <a:t>essig</a:t>
            </a:r>
            <a:endParaRPr lang="de-CH" dirty="0" smtClean="0"/>
          </a:p>
          <a:p>
            <a:r>
              <a:rPr lang="de-CH" dirty="0" smtClean="0"/>
              <a:t>Seite 7</a:t>
            </a:r>
          </a:p>
          <a:p>
            <a:pPr lvl="0"/>
            <a:r>
              <a:rPr lang="de-CH" dirty="0" err="1" smtClean="0"/>
              <a:t>Wraks</a:t>
            </a:r>
            <a:r>
              <a:rPr lang="de-CH" dirty="0" smtClean="0"/>
              <a:t> verwachsen</a:t>
            </a:r>
          </a:p>
          <a:p>
            <a:pPr lvl="0"/>
            <a:r>
              <a:rPr lang="de-CH" dirty="0" err="1" smtClean="0"/>
              <a:t>Übefüllt</a:t>
            </a:r>
            <a:r>
              <a:rPr lang="de-CH" dirty="0" smtClean="0"/>
              <a:t>, </a:t>
            </a:r>
          </a:p>
          <a:p>
            <a:pPr lvl="0"/>
            <a:r>
              <a:rPr lang="de-CH" dirty="0" smtClean="0"/>
              <a:t>Unterwasserströmungen</a:t>
            </a:r>
          </a:p>
          <a:p>
            <a:pPr lvl="0"/>
            <a:r>
              <a:rPr lang="de-CH" dirty="0" err="1" smtClean="0"/>
              <a:t>Clownfische</a:t>
            </a:r>
            <a:r>
              <a:rPr lang="de-CH" dirty="0" smtClean="0"/>
              <a:t> </a:t>
            </a:r>
            <a:r>
              <a:rPr lang="de-CH" dirty="0" err="1" smtClean="0"/>
              <a:t>anemone</a:t>
            </a:r>
            <a:endParaRPr lang="de-CH" dirty="0" smtClean="0"/>
          </a:p>
          <a:p>
            <a:r>
              <a:rPr lang="de-CH" dirty="0" smtClean="0"/>
              <a:t>Seite 8 - ohne Text</a:t>
            </a:r>
          </a:p>
          <a:p>
            <a:r>
              <a:rPr lang="de-CH" dirty="0" smtClean="0"/>
              <a:t>Seite 9 </a:t>
            </a:r>
          </a:p>
          <a:p>
            <a:pPr lvl="0"/>
            <a:r>
              <a:rPr lang="de-CH" dirty="0" smtClean="0"/>
              <a:t>Ausbildung</a:t>
            </a:r>
          </a:p>
          <a:p>
            <a:pPr lvl="0"/>
            <a:r>
              <a:rPr lang="de-CH" dirty="0" smtClean="0"/>
              <a:t>Spezialsachen</a:t>
            </a:r>
          </a:p>
          <a:p>
            <a:pPr lvl="0"/>
            <a:r>
              <a:rPr lang="de-CH" dirty="0" smtClean="0"/>
              <a:t>Gewisse Techniken vorführen</a:t>
            </a:r>
          </a:p>
          <a:p>
            <a:r>
              <a:rPr lang="de-CH" dirty="0" smtClean="0"/>
              <a:t>Seite 10 </a:t>
            </a:r>
          </a:p>
          <a:p>
            <a:pPr lvl="0"/>
            <a:r>
              <a:rPr lang="de-CH" dirty="0" smtClean="0"/>
              <a:t>Verschiedene </a:t>
            </a:r>
            <a:r>
              <a:rPr lang="de-CH" dirty="0" err="1" smtClean="0"/>
              <a:t>Taucheruntenehmen</a:t>
            </a:r>
            <a:endParaRPr lang="de-CH" dirty="0" smtClean="0"/>
          </a:p>
          <a:p>
            <a:pPr lvl="0"/>
            <a:r>
              <a:rPr lang="de-CH" dirty="0" smtClean="0"/>
              <a:t>Zingg </a:t>
            </a:r>
            <a:r>
              <a:rPr lang="de-CH" dirty="0" err="1" smtClean="0"/>
              <a:t>dive</a:t>
            </a:r>
            <a:endParaRPr lang="de-CH" dirty="0" smtClean="0"/>
          </a:p>
          <a:p>
            <a:pPr lvl="0"/>
            <a:r>
              <a:rPr lang="de-CH" dirty="0" smtClean="0"/>
              <a:t>Lustige </a:t>
            </a:r>
            <a:r>
              <a:rPr lang="de-CH" dirty="0" err="1" smtClean="0"/>
              <a:t>bilder</a:t>
            </a:r>
            <a:endParaRPr lang="de-CH" dirty="0" smtClean="0"/>
          </a:p>
          <a:p>
            <a:r>
              <a:rPr lang="de-CH" dirty="0" smtClean="0"/>
              <a:t>Seite 11 </a:t>
            </a:r>
          </a:p>
          <a:p>
            <a:pPr lvl="0"/>
            <a:r>
              <a:rPr lang="de-CH" dirty="0" smtClean="0"/>
              <a:t>Gefahren </a:t>
            </a:r>
          </a:p>
          <a:p>
            <a:pPr lvl="0"/>
            <a:r>
              <a:rPr lang="de-CH" dirty="0" smtClean="0"/>
              <a:t>Geschichte mit </a:t>
            </a:r>
            <a:r>
              <a:rPr lang="de-CH" dirty="0" err="1" smtClean="0"/>
              <a:t>hammerhai</a:t>
            </a:r>
            <a:endParaRPr lang="de-CH" dirty="0" smtClean="0"/>
          </a:p>
          <a:p>
            <a:pPr lvl="0"/>
            <a:r>
              <a:rPr lang="de-CH" dirty="0" err="1" smtClean="0"/>
              <a:t>Anacondas</a:t>
            </a:r>
            <a:r>
              <a:rPr lang="de-CH" dirty="0" smtClean="0"/>
              <a:t> selten </a:t>
            </a:r>
            <a:r>
              <a:rPr lang="de-CH" dirty="0" err="1" smtClean="0"/>
              <a:t>meisst</a:t>
            </a:r>
            <a:r>
              <a:rPr lang="de-CH" dirty="0" smtClean="0"/>
              <a:t> harmlos</a:t>
            </a:r>
          </a:p>
          <a:p>
            <a:pPr lvl="0"/>
            <a:r>
              <a:rPr lang="de-CH" dirty="0" smtClean="0"/>
              <a:t>Weisser </a:t>
            </a:r>
            <a:r>
              <a:rPr lang="de-CH" dirty="0" err="1" smtClean="0"/>
              <a:t>hai</a:t>
            </a:r>
            <a:r>
              <a:rPr lang="de-CH" dirty="0" smtClean="0"/>
              <a:t> sehr gefährlich</a:t>
            </a:r>
          </a:p>
          <a:p>
            <a:pPr lvl="0"/>
            <a:r>
              <a:rPr lang="de-CH" dirty="0" smtClean="0"/>
              <a:t>Krokodil / </a:t>
            </a:r>
            <a:r>
              <a:rPr lang="de-CH" dirty="0" err="1" smtClean="0"/>
              <a:t>aligator</a:t>
            </a:r>
            <a:endParaRPr lang="de-CH" dirty="0" smtClean="0"/>
          </a:p>
          <a:p>
            <a:pPr lvl="0"/>
            <a:r>
              <a:rPr lang="de-CH" dirty="0" smtClean="0"/>
              <a:t>Bullenhai </a:t>
            </a:r>
            <a:r>
              <a:rPr lang="de-CH" dirty="0" err="1" smtClean="0"/>
              <a:t>Tiegerhai</a:t>
            </a:r>
            <a:endParaRPr lang="de-CH" dirty="0" smtClean="0"/>
          </a:p>
          <a:p>
            <a:r>
              <a:rPr lang="de-CH" dirty="0" smtClean="0"/>
              <a:t>Seite 12 </a:t>
            </a:r>
          </a:p>
          <a:p>
            <a:pPr lvl="0"/>
            <a:r>
              <a:rPr lang="de-CH" dirty="0" smtClean="0"/>
              <a:t>Tauchroboter</a:t>
            </a:r>
          </a:p>
          <a:p>
            <a:pPr lvl="0"/>
            <a:r>
              <a:rPr lang="de-CH" dirty="0" err="1" smtClean="0"/>
              <a:t>Scooter</a:t>
            </a:r>
            <a:endParaRPr lang="de-CH" dirty="0" smtClean="0"/>
          </a:p>
          <a:p>
            <a:pPr lvl="0"/>
            <a:r>
              <a:rPr lang="de-CH" dirty="0" smtClean="0"/>
              <a:t>Kameras / Licht </a:t>
            </a:r>
          </a:p>
          <a:p>
            <a:pPr lvl="0"/>
            <a:r>
              <a:rPr lang="de-CH" dirty="0" smtClean="0"/>
              <a:t>Tauchcomputer- teuer</a:t>
            </a:r>
          </a:p>
          <a:p>
            <a:pPr lvl="0"/>
            <a:r>
              <a:rPr lang="de-CH" dirty="0" err="1" smtClean="0"/>
              <a:t>Haikäfig</a:t>
            </a:r>
            <a:endParaRPr lang="de-CH" dirty="0" smtClean="0"/>
          </a:p>
          <a:p>
            <a:pPr lvl="0"/>
            <a:r>
              <a:rPr lang="de-CH" dirty="0" smtClean="0"/>
              <a:t>U- Wasser </a:t>
            </a:r>
            <a:r>
              <a:rPr lang="de-CH" dirty="0" err="1" smtClean="0"/>
              <a:t>robotter</a:t>
            </a:r>
            <a:r>
              <a:rPr lang="de-CH" dirty="0" smtClean="0"/>
              <a:t> sehr tief </a:t>
            </a:r>
            <a:r>
              <a:rPr lang="de-CH" dirty="0" err="1" smtClean="0"/>
              <a:t>forschung</a:t>
            </a:r>
            <a:endParaRPr lang="de-CH" dirty="0" smtClean="0"/>
          </a:p>
          <a:p>
            <a:r>
              <a:rPr lang="de-CH" dirty="0" smtClean="0"/>
              <a:t>Seite 13 </a:t>
            </a:r>
          </a:p>
          <a:p>
            <a:pPr lvl="0"/>
            <a:r>
              <a:rPr lang="de-CH" dirty="0" smtClean="0"/>
              <a:t>U- Boot</a:t>
            </a:r>
          </a:p>
          <a:p>
            <a:pPr lvl="0"/>
            <a:r>
              <a:rPr lang="de-CH" dirty="0" smtClean="0"/>
              <a:t>Gesichte </a:t>
            </a:r>
            <a:r>
              <a:rPr lang="de-CH" dirty="0" err="1" smtClean="0"/>
              <a:t>entstehung</a:t>
            </a:r>
            <a:r>
              <a:rPr lang="de-CH" dirty="0" smtClean="0"/>
              <a:t> </a:t>
            </a:r>
          </a:p>
          <a:p>
            <a:pPr lvl="0"/>
            <a:r>
              <a:rPr lang="de-CH" dirty="0" smtClean="0"/>
              <a:t>Bilder als vergleich</a:t>
            </a:r>
          </a:p>
          <a:p>
            <a:pPr lvl="0"/>
            <a:r>
              <a:rPr lang="de-CH" dirty="0" smtClean="0"/>
              <a:t>Verschiedene </a:t>
            </a:r>
            <a:r>
              <a:rPr lang="de-CH" dirty="0" err="1" smtClean="0"/>
              <a:t>klassen</a:t>
            </a:r>
            <a:endParaRPr lang="de-CH" smtClean="0"/>
          </a:p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14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2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3</a:t>
            </a:fld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5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6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7</a:t>
            </a:fld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3E5D61-25D8-44B4-B5EC-254006D0D90E}" type="slidenum">
              <a:rPr lang="de-DE" smtClean="0"/>
              <a:pPr/>
              <a:t>9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B5F55-ADA5-4F5A-A6B4-5B90A0DAD822}" type="datetimeFigureOut">
              <a:rPr lang="de-DE" smtClean="0"/>
              <a:pPr/>
              <a:t>23.12.2011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D3F23F-8A2C-4CCB-969A-FF9FD96732D0}" type="slidenum">
              <a:rPr lang="de-DE" smtClean="0"/>
              <a:pPr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e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Relationship Id="rId9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5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jpeg"/><Relationship Id="rId5" Type="http://schemas.openxmlformats.org/officeDocument/2006/relationships/image" Target="../media/image43.jpeg"/><Relationship Id="rId4" Type="http://schemas.openxmlformats.org/officeDocument/2006/relationships/image" Target="../media/image5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image" Target="../media/image61.jpeg"/><Relationship Id="rId7" Type="http://schemas.openxmlformats.org/officeDocument/2006/relationships/image" Target="../media/image6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pb_NLixO6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39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44.jpeg"/><Relationship Id="rId5" Type="http://schemas.openxmlformats.org/officeDocument/2006/relationships/image" Target="../media/image41.jpeg"/><Relationship Id="rId10" Type="http://schemas.openxmlformats.org/officeDocument/2006/relationships/image" Target="../media/image14.jpeg"/><Relationship Id="rId4" Type="http://schemas.openxmlformats.org/officeDocument/2006/relationships/image" Target="../media/image40.jpeg"/><Relationship Id="rId9" Type="http://schemas.openxmlformats.org/officeDocument/2006/relationships/image" Target="../media/image4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ln>
            <a:noFill/>
          </a:ln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de-DE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  <a:t/>
            </a:r>
            <a:br>
              <a:rPr lang="de-DE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tx2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omic Sans MS" pitchFamily="66" charset="0"/>
              </a:rPr>
            </a:b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5" name="Grafik 4" descr="tauch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35825" y="3235333"/>
            <a:ext cx="2112639" cy="3145995"/>
          </a:xfrm>
          <a:prstGeom prst="rect">
            <a:avLst/>
          </a:prstGeom>
        </p:spPr>
      </p:pic>
      <p:pic>
        <p:nvPicPr>
          <p:cNvPr id="6" name="Grafik 5" descr="tauch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116632"/>
            <a:ext cx="2571131" cy="1925866"/>
          </a:xfrm>
          <a:prstGeom prst="rect">
            <a:avLst/>
          </a:prstGeom>
        </p:spPr>
      </p:pic>
      <p:pic>
        <p:nvPicPr>
          <p:cNvPr id="7" name="Grafik 6" descr="taucher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27784" y="116632"/>
            <a:ext cx="3528392" cy="1514770"/>
          </a:xfrm>
          <a:prstGeom prst="rect">
            <a:avLst/>
          </a:prstGeom>
        </p:spPr>
      </p:pic>
      <p:pic>
        <p:nvPicPr>
          <p:cNvPr id="8" name="Grafik 7" descr="taucher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5338" y="3789040"/>
            <a:ext cx="3460838" cy="2592288"/>
          </a:xfrm>
          <a:prstGeom prst="rect">
            <a:avLst/>
          </a:prstGeom>
        </p:spPr>
      </p:pic>
      <p:pic>
        <p:nvPicPr>
          <p:cNvPr id="9" name="Grafik 8" descr="taucherhund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7504" y="116631"/>
            <a:ext cx="2088232" cy="2168549"/>
          </a:xfrm>
          <a:prstGeom prst="rect">
            <a:avLst/>
          </a:prstGeom>
        </p:spPr>
      </p:pic>
      <p:pic>
        <p:nvPicPr>
          <p:cNvPr id="12" name="Grafik 11" descr="alter Tauche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9552" y="3809578"/>
            <a:ext cx="1771650" cy="257175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307565" y="1556792"/>
            <a:ext cx="42366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Willkommen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539552" y="2204864"/>
            <a:ext cx="63569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Zu meinem Vortrag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611560" y="2924944"/>
            <a:ext cx="5907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Ü</a:t>
            </a:r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ber das Tauchen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Padi log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4005064"/>
            <a:ext cx="1870723" cy="2520280"/>
          </a:xfrm>
        </p:spPr>
      </p:pic>
      <p:pic>
        <p:nvPicPr>
          <p:cNvPr id="5" name="Grafik 4" descr="ssi 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268760"/>
            <a:ext cx="3024336" cy="2400568"/>
          </a:xfrm>
          <a:prstGeom prst="rect">
            <a:avLst/>
          </a:prstGeom>
        </p:spPr>
      </p:pic>
      <p:pic>
        <p:nvPicPr>
          <p:cNvPr id="6" name="Grafik 5" descr="logo_zingg_dive_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1196752"/>
            <a:ext cx="2520280" cy="2533903"/>
          </a:xfrm>
          <a:prstGeom prst="rect">
            <a:avLst/>
          </a:prstGeom>
        </p:spPr>
      </p:pic>
      <p:pic>
        <p:nvPicPr>
          <p:cNvPr id="7" name="Grafik 6" descr="taucherlögo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699792" y="4005064"/>
            <a:ext cx="2533406" cy="2520280"/>
          </a:xfrm>
          <a:prstGeom prst="rect">
            <a:avLst/>
          </a:prstGeom>
        </p:spPr>
      </p:pic>
      <p:pic>
        <p:nvPicPr>
          <p:cNvPr id="8" name="Grafik 7" descr="vdst_logo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95936" y="1268760"/>
            <a:ext cx="1895955" cy="2376264"/>
          </a:xfrm>
          <a:prstGeom prst="rect">
            <a:avLst/>
          </a:prstGeom>
        </p:spPr>
      </p:pic>
      <p:pic>
        <p:nvPicPr>
          <p:cNvPr id="9" name="Grafik 8" descr="nullzeit_wv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508104" y="4005064"/>
            <a:ext cx="3366473" cy="2573482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1547664" y="188640"/>
            <a:ext cx="640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Tauchunternehmen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Llanos-Anacond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24128" y="404664"/>
            <a:ext cx="3238500" cy="2159000"/>
          </a:xfrm>
        </p:spPr>
      </p:pic>
      <p:pic>
        <p:nvPicPr>
          <p:cNvPr id="5" name="Grafik 4" descr="angriff weiser h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6671" y="3068960"/>
            <a:ext cx="2409825" cy="1905000"/>
          </a:xfrm>
          <a:prstGeom prst="rect">
            <a:avLst/>
          </a:prstGeom>
        </p:spPr>
      </p:pic>
      <p:pic>
        <p:nvPicPr>
          <p:cNvPr id="6" name="Grafik 5" descr="Bullenhaie0 mit tauch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00192" y="5013176"/>
            <a:ext cx="2765107" cy="1728192"/>
          </a:xfrm>
          <a:prstGeom prst="rect">
            <a:avLst/>
          </a:prstGeom>
        </p:spPr>
      </p:pic>
      <p:pic>
        <p:nvPicPr>
          <p:cNvPr id="7" name="Grafik 6" descr="hammerha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7504" y="116632"/>
            <a:ext cx="1584176" cy="1368152"/>
          </a:xfrm>
          <a:prstGeom prst="rect">
            <a:avLst/>
          </a:prstGeom>
        </p:spPr>
      </p:pic>
      <p:pic>
        <p:nvPicPr>
          <p:cNvPr id="8" name="Grafik 7" descr="anakonda im wass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437112"/>
            <a:ext cx="2981325" cy="2238375"/>
          </a:xfrm>
          <a:prstGeom prst="rect">
            <a:avLst/>
          </a:prstGeom>
        </p:spPr>
      </p:pic>
      <p:pic>
        <p:nvPicPr>
          <p:cNvPr id="10" name="Grafik 9" descr="krokodi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635896" y="5013176"/>
            <a:ext cx="2619375" cy="1743075"/>
          </a:xfrm>
          <a:prstGeom prst="rect">
            <a:avLst/>
          </a:prstGeom>
        </p:spPr>
      </p:pic>
      <p:pic>
        <p:nvPicPr>
          <p:cNvPr id="11" name="Grafik 10" descr="weisser_hai_DW_Spor_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347864" y="2780928"/>
            <a:ext cx="3240360" cy="2160240"/>
          </a:xfrm>
          <a:prstGeom prst="rect">
            <a:avLst/>
          </a:prstGeom>
        </p:spPr>
      </p:pic>
      <p:sp>
        <p:nvSpPr>
          <p:cNvPr id="12" name="Rechteck 11"/>
          <p:cNvSpPr/>
          <p:nvPr/>
        </p:nvSpPr>
        <p:spPr>
          <a:xfrm>
            <a:off x="1979712" y="404664"/>
            <a:ext cx="31566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Gefahren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tauchrobote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44008" y="3789040"/>
            <a:ext cx="4258569" cy="2808312"/>
          </a:xfrm>
        </p:spPr>
      </p:pic>
      <p:pic>
        <p:nvPicPr>
          <p:cNvPr id="5" name="Grafik 4" descr="Tauchroboter-g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789040"/>
            <a:ext cx="3763932" cy="2808311"/>
          </a:xfrm>
          <a:prstGeom prst="rect">
            <a:avLst/>
          </a:prstGeom>
        </p:spPr>
      </p:pic>
      <p:pic>
        <p:nvPicPr>
          <p:cNvPr id="6" name="Grafik 5" descr="scooter tauch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260648"/>
            <a:ext cx="2190750" cy="1666875"/>
          </a:xfrm>
          <a:prstGeom prst="rect">
            <a:avLst/>
          </a:prstGeom>
        </p:spPr>
      </p:pic>
      <p:pic>
        <p:nvPicPr>
          <p:cNvPr id="7" name="Grafik 6" descr="tauche mit weissem hai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124744"/>
            <a:ext cx="3358133" cy="2517139"/>
          </a:xfrm>
          <a:prstGeom prst="rect">
            <a:avLst/>
          </a:prstGeom>
        </p:spPr>
      </p:pic>
      <p:pic>
        <p:nvPicPr>
          <p:cNvPr id="8" name="Grafik 7" descr="tauchcompu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88224" y="836712"/>
            <a:ext cx="2304647" cy="2808312"/>
          </a:xfrm>
          <a:prstGeom prst="rect">
            <a:avLst/>
          </a:prstGeom>
        </p:spPr>
      </p:pic>
      <p:pic>
        <p:nvPicPr>
          <p:cNvPr id="9" name="Grafik 8" descr="filmmaterial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1520" y="2060848"/>
            <a:ext cx="2160240" cy="1590675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2632674" y="116632"/>
            <a:ext cx="44931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Tauchroboter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U-boot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132856"/>
            <a:ext cx="4078271" cy="2304256"/>
          </a:xfrm>
        </p:spPr>
      </p:pic>
      <p:pic>
        <p:nvPicPr>
          <p:cNvPr id="5" name="Grafik 4" descr="u-boo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7964" y="2492896"/>
            <a:ext cx="3946004" cy="1524000"/>
          </a:xfrm>
          <a:prstGeom prst="rect">
            <a:avLst/>
          </a:prstGeom>
        </p:spPr>
      </p:pic>
      <p:pic>
        <p:nvPicPr>
          <p:cNvPr id="6" name="Grafik 5" descr="u-boot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4391459"/>
            <a:ext cx="3960440" cy="2349909"/>
          </a:xfrm>
          <a:prstGeom prst="rect">
            <a:avLst/>
          </a:prstGeom>
        </p:spPr>
      </p:pic>
      <p:pic>
        <p:nvPicPr>
          <p:cNvPr id="7" name="Grafik 6" descr="u-boot4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72001" y="4609678"/>
            <a:ext cx="4104456" cy="2131690"/>
          </a:xfrm>
          <a:prstGeom prst="rect">
            <a:avLst/>
          </a:prstGeom>
        </p:spPr>
      </p:pic>
      <p:pic>
        <p:nvPicPr>
          <p:cNvPr id="8" name="Grafik 7" descr="u-boot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9590" y="404664"/>
            <a:ext cx="2762250" cy="1657350"/>
          </a:xfrm>
          <a:prstGeom prst="rect">
            <a:avLst/>
          </a:prstGeom>
        </p:spPr>
      </p:pic>
      <p:pic>
        <p:nvPicPr>
          <p:cNvPr id="9" name="Grafik 8" descr="U-boot der zukunft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6176" y="116632"/>
            <a:ext cx="2495550" cy="1828800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203848" y="548680"/>
            <a:ext cx="28291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U-Boote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b="1" dirty="0" smtClean="0"/>
              <a:t>Herzlichen Dank fürs Zuhören</a:t>
            </a:r>
            <a:endParaRPr lang="de-DE" b="1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b="1" dirty="0" smtClean="0">
                <a:solidFill>
                  <a:schemeClr val="tx1"/>
                </a:solidFill>
              </a:rPr>
              <a:t>Das war mein Vortrag über das Tauchen</a:t>
            </a:r>
            <a:endParaRPr lang="de-DE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endParaRPr lang="de-DE" sz="5400" b="1" dirty="0">
              <a:solidFill>
                <a:srgbClr val="FF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noFill/>
          <a:ln>
            <a:noFill/>
          </a:ln>
        </p:spPr>
        <p:txBody>
          <a:bodyPr>
            <a:normAutofit fontScale="92500" lnSpcReduction="10000"/>
          </a:bodyPr>
          <a:lstStyle/>
          <a:p>
            <a:pPr algn="ctr"/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Ausrüstung</a:t>
            </a:r>
          </a:p>
          <a:p>
            <a:pPr algn="ctr"/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Fischarten</a:t>
            </a:r>
          </a:p>
          <a:p>
            <a:pPr algn="ctr"/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Sehenswürdigkeiten</a:t>
            </a:r>
          </a:p>
          <a:p>
            <a:pPr algn="ctr"/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Ausbildung</a:t>
            </a:r>
          </a:p>
          <a:p>
            <a:pPr algn="ctr"/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Tauchunternehmen</a:t>
            </a:r>
          </a:p>
          <a:p>
            <a:pPr algn="ctr"/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Gefahren</a:t>
            </a:r>
          </a:p>
          <a:p>
            <a:pPr algn="ctr"/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Tauchroboter / U-</a:t>
            </a:r>
            <a:r>
              <a:rPr lang="de-CH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</a:t>
            </a:r>
            <a:r>
              <a:rPr lang="de-CH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oot</a:t>
            </a:r>
            <a:endParaRPr lang="de-CH" sz="4000" b="1" dirty="0" smtClean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>
              <a:buNone/>
            </a:pP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1519769" y="548680"/>
            <a:ext cx="59988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Inhaltsverzeichnis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DE" dirty="0"/>
          </a:p>
        </p:txBody>
      </p:sp>
      <p:pic>
        <p:nvPicPr>
          <p:cNvPr id="4" name="Inhaltsplatzhalter 3" descr="Flosse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46991" y="4869161"/>
            <a:ext cx="2272384" cy="1512168"/>
          </a:xfrm>
        </p:spPr>
      </p:pic>
      <p:pic>
        <p:nvPicPr>
          <p:cNvPr id="7" name="Grafik 6" descr="Infiltrato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2276872"/>
            <a:ext cx="1914525" cy="2390775"/>
          </a:xfrm>
          <a:prstGeom prst="rect">
            <a:avLst/>
          </a:prstGeom>
        </p:spPr>
      </p:pic>
      <p:pic>
        <p:nvPicPr>
          <p:cNvPr id="8" name="Grafik 7" descr="Jaked tauch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71800" y="1484784"/>
            <a:ext cx="2980166" cy="2232248"/>
          </a:xfrm>
          <a:prstGeom prst="rect">
            <a:avLst/>
          </a:prstGeom>
        </p:spPr>
      </p:pic>
      <p:pic>
        <p:nvPicPr>
          <p:cNvPr id="9" name="Grafik 8" descr="maske+schnorsc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4221088"/>
            <a:ext cx="1622978" cy="2160240"/>
          </a:xfrm>
          <a:prstGeom prst="rect">
            <a:avLst/>
          </a:prstGeom>
        </p:spPr>
      </p:pic>
      <p:pic>
        <p:nvPicPr>
          <p:cNvPr id="13" name="Grafik 12" descr="tauchcompute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364088" y="4221087"/>
            <a:ext cx="1654299" cy="2153407"/>
          </a:xfrm>
          <a:prstGeom prst="rect">
            <a:avLst/>
          </a:prstGeom>
        </p:spPr>
      </p:pic>
      <p:pic>
        <p:nvPicPr>
          <p:cNvPr id="14" name="Grafik 13" descr="taucherflasch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940151" y="1484784"/>
            <a:ext cx="1012221" cy="2232248"/>
          </a:xfrm>
          <a:prstGeom prst="rect">
            <a:avLst/>
          </a:prstGeom>
        </p:spPr>
      </p:pic>
      <p:pic>
        <p:nvPicPr>
          <p:cNvPr id="16" name="Grafik 15" descr="marometer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67544" y="332656"/>
            <a:ext cx="2114956" cy="1584176"/>
          </a:xfrm>
          <a:prstGeom prst="rect">
            <a:avLst/>
          </a:prstGeom>
        </p:spPr>
      </p:pic>
      <p:pic>
        <p:nvPicPr>
          <p:cNvPr id="17" name="Grafik 16" descr="anzug tauchen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236296" y="188640"/>
            <a:ext cx="1725942" cy="6192688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771800" y="332656"/>
            <a:ext cx="3836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Ausrüstung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</a:t>
            </a:r>
            <a:endParaRPr lang="de-DE" dirty="0"/>
          </a:p>
        </p:txBody>
      </p:sp>
      <p:pic>
        <p:nvPicPr>
          <p:cNvPr id="4" name="Inhaltsplatzhalter 3" descr="Facke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3528" y="3717032"/>
            <a:ext cx="4392488" cy="3024336"/>
          </a:xfrm>
        </p:spPr>
      </p:pic>
      <p:pic>
        <p:nvPicPr>
          <p:cNvPr id="5" name="Grafik 4" descr="messe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628800"/>
            <a:ext cx="2664296" cy="1984540"/>
          </a:xfrm>
          <a:prstGeom prst="rect">
            <a:avLst/>
          </a:prstGeom>
        </p:spPr>
      </p:pic>
      <p:pic>
        <p:nvPicPr>
          <p:cNvPr id="6" name="Grafik 5" descr="taucherlamp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628800"/>
            <a:ext cx="2596169" cy="1944216"/>
          </a:xfrm>
          <a:prstGeom prst="rect">
            <a:avLst/>
          </a:prstGeom>
        </p:spPr>
      </p:pic>
      <p:pic>
        <p:nvPicPr>
          <p:cNvPr id="9" name="Grafik 8" descr="messer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31840" y="1628800"/>
            <a:ext cx="2880320" cy="1964640"/>
          </a:xfrm>
          <a:prstGeom prst="rect">
            <a:avLst/>
          </a:prstGeom>
        </p:spPr>
      </p:pic>
      <p:pic>
        <p:nvPicPr>
          <p:cNvPr id="10" name="Grafik 9" descr="Nitrox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860032" y="3717031"/>
            <a:ext cx="3888432" cy="3019253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1115653" y="260648"/>
            <a:ext cx="7095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Spezielle Ausrüstung 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6" name="Grafik 5" descr="feuerfisch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1196752"/>
            <a:ext cx="5472608" cy="3128317"/>
          </a:xfrm>
          <a:prstGeom prst="rect">
            <a:avLst/>
          </a:prstGeom>
        </p:spPr>
      </p:pic>
      <p:pic>
        <p:nvPicPr>
          <p:cNvPr id="7" name="Grafik 6" descr="feuerfisch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348880"/>
            <a:ext cx="3024336" cy="2016224"/>
          </a:xfrm>
          <a:prstGeom prst="rect">
            <a:avLst/>
          </a:prstGeom>
        </p:spPr>
      </p:pic>
      <p:pic>
        <p:nvPicPr>
          <p:cNvPr id="9" name="Grafik 8" descr="octopus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9512" y="188640"/>
            <a:ext cx="3024336" cy="2012559"/>
          </a:xfrm>
          <a:prstGeom prst="rect">
            <a:avLst/>
          </a:prstGeom>
        </p:spPr>
      </p:pic>
      <p:pic>
        <p:nvPicPr>
          <p:cNvPr id="14" name="Inhaltsplatzhalter 13" descr="napleofisch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179512" y="4509120"/>
            <a:ext cx="3024336" cy="2228582"/>
          </a:xfrm>
        </p:spPr>
      </p:pic>
      <p:pic>
        <p:nvPicPr>
          <p:cNvPr id="15" name="Grafik 14" descr="Muraene-gr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167670" y="4509120"/>
            <a:ext cx="2688298" cy="2232248"/>
          </a:xfrm>
          <a:prstGeom prst="rect">
            <a:avLst/>
          </a:prstGeom>
        </p:spPr>
      </p:pic>
      <p:pic>
        <p:nvPicPr>
          <p:cNvPr id="16" name="Grafik 15" descr="müren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47864" y="4509120"/>
            <a:ext cx="2691763" cy="2232248"/>
          </a:xfrm>
          <a:prstGeom prst="rect">
            <a:avLst/>
          </a:prstGeom>
        </p:spPr>
      </p:pic>
      <p:sp>
        <p:nvSpPr>
          <p:cNvPr id="10" name="Rechteck 9"/>
          <p:cNvSpPr/>
          <p:nvPr/>
        </p:nvSpPr>
        <p:spPr>
          <a:xfrm>
            <a:off x="3635896" y="188640"/>
            <a:ext cx="3534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Fischarten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  </a:t>
            </a:r>
            <a:endParaRPr lang="de-DE" dirty="0"/>
          </a:p>
        </p:txBody>
      </p:sp>
      <p:pic>
        <p:nvPicPr>
          <p:cNvPr id="4" name="Inhaltsplatzhalter 3" descr="kugelfisch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12160" y="1556792"/>
            <a:ext cx="2835780" cy="2160240"/>
          </a:xfrm>
        </p:spPr>
      </p:pic>
      <p:pic>
        <p:nvPicPr>
          <p:cNvPr id="5" name="Grafik 4" descr="roche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861048"/>
            <a:ext cx="2598936" cy="2160240"/>
          </a:xfrm>
          <a:prstGeom prst="rect">
            <a:avLst/>
          </a:prstGeom>
        </p:spPr>
      </p:pic>
      <p:pic>
        <p:nvPicPr>
          <p:cNvPr id="6" name="Inhaltsplatzhalter 3" descr="blaupunktroche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556792"/>
            <a:ext cx="2572022" cy="2160240"/>
          </a:xfrm>
          <a:prstGeom prst="rect">
            <a:avLst/>
          </a:prstGeom>
        </p:spPr>
      </p:pic>
      <p:pic>
        <p:nvPicPr>
          <p:cNvPr id="8" name="Grafik 7" descr="schildkrö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1556792"/>
            <a:ext cx="2880320" cy="2157460"/>
          </a:xfrm>
          <a:prstGeom prst="rect">
            <a:avLst/>
          </a:prstGeom>
        </p:spPr>
      </p:pic>
      <p:pic>
        <p:nvPicPr>
          <p:cNvPr id="9" name="Grafik 8" descr="wal hai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861048"/>
            <a:ext cx="2884032" cy="2160240"/>
          </a:xfrm>
          <a:prstGeom prst="rect">
            <a:avLst/>
          </a:prstGeom>
        </p:spPr>
      </p:pic>
      <p:pic>
        <p:nvPicPr>
          <p:cNvPr id="10" name="Grafik 9" descr="quall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012160" y="3861048"/>
            <a:ext cx="2880320" cy="2160240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2823971" y="404664"/>
            <a:ext cx="35344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Fischarten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eistauchen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868144" y="1340768"/>
            <a:ext cx="3122712" cy="2342034"/>
          </a:xfrm>
        </p:spPr>
      </p:pic>
      <p:pic>
        <p:nvPicPr>
          <p:cNvPr id="5" name="Grafik 4" descr="wrak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268760"/>
            <a:ext cx="3076941" cy="2304256"/>
          </a:xfrm>
          <a:prstGeom prst="rect">
            <a:avLst/>
          </a:prstGeom>
        </p:spPr>
      </p:pic>
      <p:pic>
        <p:nvPicPr>
          <p:cNvPr id="6" name="Grafik 5" descr="wrak 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1"/>
            <a:ext cx="3744416" cy="2804697"/>
          </a:xfrm>
          <a:prstGeom prst="rect">
            <a:avLst/>
          </a:prstGeom>
        </p:spPr>
      </p:pic>
      <p:pic>
        <p:nvPicPr>
          <p:cNvPr id="7" name="Grafik 6" descr="Anemonen%20Riff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355976" y="3789040"/>
            <a:ext cx="4464496" cy="2790310"/>
          </a:xfrm>
          <a:prstGeom prst="rect">
            <a:avLst/>
          </a:prstGeom>
        </p:spPr>
      </p:pic>
      <p:pic>
        <p:nvPicPr>
          <p:cNvPr id="9" name="Grafik 8" descr="extrabelad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635896" y="1260367"/>
            <a:ext cx="1800200" cy="2403360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971600" y="260648"/>
            <a:ext cx="69127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Sehenswürdigkeiten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reihenfolge kurse.jpg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179512" y="1124744"/>
            <a:ext cx="8784976" cy="5616624"/>
          </a:xfrm>
          <a:prstGeom prst="rect">
            <a:avLst/>
          </a:prstGeom>
          <a:ln w="127000" cap="sq">
            <a:solidFill>
              <a:schemeClr val="tx1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" name="Rechteck 4"/>
          <p:cNvSpPr/>
          <p:nvPr/>
        </p:nvSpPr>
        <p:spPr>
          <a:xfrm>
            <a:off x="2555776" y="260648"/>
            <a:ext cx="3793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Ausbildung</a:t>
            </a:r>
            <a:endParaRPr lang="de-DE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55576" y="1196752"/>
            <a:ext cx="1224136" cy="129614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7" name="Rechteck 6"/>
          <p:cNvSpPr/>
          <p:nvPr/>
        </p:nvSpPr>
        <p:spPr>
          <a:xfrm>
            <a:off x="2051720" y="1340768"/>
            <a:ext cx="1152128" cy="7200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8" name="Abgerundetes Rechteck 7"/>
          <p:cNvSpPr/>
          <p:nvPr/>
        </p:nvSpPr>
        <p:spPr>
          <a:xfrm>
            <a:off x="5940152" y="1484784"/>
            <a:ext cx="1008112" cy="50405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Rechteck 8"/>
          <p:cNvSpPr/>
          <p:nvPr/>
        </p:nvSpPr>
        <p:spPr>
          <a:xfrm>
            <a:off x="3347864" y="1412776"/>
            <a:ext cx="11521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Rechteck 9"/>
          <p:cNvSpPr/>
          <p:nvPr/>
        </p:nvSpPr>
        <p:spPr>
          <a:xfrm>
            <a:off x="4644008" y="1412776"/>
            <a:ext cx="115212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 nach unten 10"/>
          <p:cNvSpPr/>
          <p:nvPr/>
        </p:nvSpPr>
        <p:spPr>
          <a:xfrm>
            <a:off x="5940152" y="2132856"/>
            <a:ext cx="1080120" cy="4464496"/>
          </a:xfrm>
          <a:prstGeom prst="downArrow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rapezoid 11"/>
          <p:cNvSpPr/>
          <p:nvPr/>
        </p:nvSpPr>
        <p:spPr>
          <a:xfrm>
            <a:off x="7164288" y="1412776"/>
            <a:ext cx="1080120" cy="648072"/>
          </a:xfrm>
          <a:prstGeom prst="trapezoid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3" name="Pfeil nach unten 12"/>
          <p:cNvSpPr/>
          <p:nvPr/>
        </p:nvSpPr>
        <p:spPr>
          <a:xfrm>
            <a:off x="1979712" y="2276872"/>
            <a:ext cx="144016" cy="3816424"/>
          </a:xfrm>
          <a:prstGeom prst="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4" name="Pfeil nach unten 13"/>
          <p:cNvSpPr/>
          <p:nvPr/>
        </p:nvSpPr>
        <p:spPr>
          <a:xfrm>
            <a:off x="3419872" y="2348880"/>
            <a:ext cx="72008" cy="648072"/>
          </a:xfrm>
          <a:prstGeom prst="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5" name="Pfeil nach unten 14"/>
          <p:cNvSpPr/>
          <p:nvPr/>
        </p:nvSpPr>
        <p:spPr>
          <a:xfrm>
            <a:off x="4572000" y="2276872"/>
            <a:ext cx="144016" cy="1584176"/>
          </a:xfrm>
          <a:prstGeom prst="downArrow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 </a:t>
            </a:r>
            <a:endParaRPr lang="de-DE" dirty="0"/>
          </a:p>
        </p:txBody>
      </p:sp>
      <p:pic>
        <p:nvPicPr>
          <p:cNvPr id="4" name="Inhaltsplatzhalter 3" descr="budychek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652120" y="2060848"/>
            <a:ext cx="2952328" cy="2211396"/>
          </a:xfrm>
        </p:spPr>
      </p:pic>
      <p:pic>
        <p:nvPicPr>
          <p:cNvPr id="6" name="Grafik 5" descr="eistauche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4365104"/>
            <a:ext cx="3201704" cy="2376264"/>
          </a:xfrm>
          <a:prstGeom prst="rect">
            <a:avLst/>
          </a:prstGeom>
        </p:spPr>
      </p:pic>
      <p:pic>
        <p:nvPicPr>
          <p:cNvPr id="7" name="Grafik 6" descr="filmmaterial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52120" y="116632"/>
            <a:ext cx="2952328" cy="1844824"/>
          </a:xfrm>
          <a:prstGeom prst="rect">
            <a:avLst/>
          </a:prstGeom>
        </p:spPr>
      </p:pic>
      <p:pic>
        <p:nvPicPr>
          <p:cNvPr id="9" name="Grafik 8" descr="maske+schnorschel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365104"/>
            <a:ext cx="1731177" cy="2304256"/>
          </a:xfrm>
          <a:prstGeom prst="rect">
            <a:avLst/>
          </a:prstGeom>
        </p:spPr>
      </p:pic>
      <p:pic>
        <p:nvPicPr>
          <p:cNvPr id="10" name="Grafik 9" descr="jaket tuche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707904" y="2114854"/>
            <a:ext cx="1728192" cy="2160240"/>
          </a:xfrm>
          <a:prstGeom prst="rect">
            <a:avLst/>
          </a:prstGeom>
        </p:spPr>
      </p:pic>
      <p:pic>
        <p:nvPicPr>
          <p:cNvPr id="11" name="Grafik 10" descr="Nitrox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3848" y="116632"/>
            <a:ext cx="2339169" cy="1816296"/>
          </a:xfrm>
          <a:prstGeom prst="rect">
            <a:avLst/>
          </a:prstGeom>
        </p:spPr>
      </p:pic>
      <p:pic>
        <p:nvPicPr>
          <p:cNvPr id="12" name="Grafik 11" descr="scooter tauchen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23528" y="116632"/>
            <a:ext cx="2376264" cy="1808027"/>
          </a:xfrm>
          <a:prstGeom prst="rect">
            <a:avLst/>
          </a:prstGeom>
        </p:spPr>
      </p:pic>
      <p:pic>
        <p:nvPicPr>
          <p:cNvPr id="13" name="Grafik 12" descr="marometer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23528" y="4725144"/>
            <a:ext cx="2520280" cy="1887778"/>
          </a:xfrm>
          <a:prstGeom prst="rect">
            <a:avLst/>
          </a:prstGeom>
        </p:spPr>
      </p:pic>
      <p:pic>
        <p:nvPicPr>
          <p:cNvPr id="14" name="Grafik 13" descr="weisser hei angriff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23528" y="2060847"/>
            <a:ext cx="3168352" cy="24967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</Words>
  <Application>Microsoft Office PowerPoint</Application>
  <PresentationFormat>Bildschirmpräsentation (4:3)</PresentationFormat>
  <Paragraphs>118</Paragraphs>
  <Slides>14</Slides>
  <Notes>14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 </vt:lpstr>
      <vt:lpstr> </vt:lpstr>
      <vt:lpstr> </vt:lpstr>
      <vt:lpstr> </vt:lpstr>
      <vt:lpstr> </vt:lpstr>
      <vt:lpstr>  </vt:lpstr>
      <vt:lpstr> </vt:lpstr>
      <vt:lpstr> </vt:lpstr>
      <vt:lpstr> </vt:lpstr>
      <vt:lpstr> </vt:lpstr>
      <vt:lpstr> </vt:lpstr>
      <vt:lpstr> </vt:lpstr>
      <vt:lpstr> </vt:lpstr>
      <vt:lpstr>Herzlichen Dank fürs Zuhören</vt:lpstr>
    </vt:vector>
  </TitlesOfParts>
  <Company>Amt fuer Telematik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 zu meinem Vortrag über das Tauchen</dc:title>
  <dc:creator>*</dc:creator>
  <cp:lastModifiedBy>Christoph</cp:lastModifiedBy>
  <cp:revision>26</cp:revision>
  <dcterms:created xsi:type="dcterms:W3CDTF">2011-01-18T13:13:06Z</dcterms:created>
  <dcterms:modified xsi:type="dcterms:W3CDTF">2011-12-23T10:50:36Z</dcterms:modified>
</cp:coreProperties>
</file>